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776A4-625D-4899-ABA8-EAD550795D6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7786C1B7-E85D-490F-BEF5-4DB9465893A6}">
      <dgm:prSet/>
      <dgm:spPr/>
      <dgm:t>
        <a:bodyPr/>
        <a:lstStyle/>
        <a:p>
          <a:r>
            <a:rPr lang="en-US" dirty="0"/>
            <a:t>Ethos</a:t>
          </a:r>
        </a:p>
      </dgm:t>
    </dgm:pt>
    <dgm:pt modelId="{5B35DBFB-102B-4307-9A55-DEAA46ABA40F}" type="parTrans" cxnId="{E5E8FA16-756B-4567-83B6-97897C9A6808}">
      <dgm:prSet/>
      <dgm:spPr/>
      <dgm:t>
        <a:bodyPr/>
        <a:lstStyle/>
        <a:p>
          <a:endParaRPr lang="en-US"/>
        </a:p>
      </dgm:t>
    </dgm:pt>
    <dgm:pt modelId="{E559CEFE-6C6F-42E8-B521-A69CA30787E7}" type="sibTrans" cxnId="{E5E8FA16-756B-4567-83B6-97897C9A6808}">
      <dgm:prSet/>
      <dgm:spPr/>
      <dgm:t>
        <a:bodyPr/>
        <a:lstStyle/>
        <a:p>
          <a:endParaRPr lang="en-US"/>
        </a:p>
      </dgm:t>
    </dgm:pt>
    <dgm:pt modelId="{51032081-CE07-4E04-B5B0-94E6F3274811}">
      <dgm:prSet/>
      <dgm:spPr/>
      <dgm:t>
        <a:bodyPr/>
        <a:lstStyle/>
        <a:p>
          <a:r>
            <a:rPr lang="en-US" dirty="0"/>
            <a:t>Pathos</a:t>
          </a:r>
        </a:p>
      </dgm:t>
    </dgm:pt>
    <dgm:pt modelId="{D0F6AD5B-BD89-4959-AD79-29FFB0636ABE}" type="parTrans" cxnId="{92491D31-7F5E-4800-8A71-745E5572CD40}">
      <dgm:prSet/>
      <dgm:spPr/>
      <dgm:t>
        <a:bodyPr/>
        <a:lstStyle/>
        <a:p>
          <a:endParaRPr lang="en-US"/>
        </a:p>
      </dgm:t>
    </dgm:pt>
    <dgm:pt modelId="{18BD8EB4-9D4C-45F7-8F5A-4A00CF740A47}" type="sibTrans" cxnId="{92491D31-7F5E-4800-8A71-745E5572CD40}">
      <dgm:prSet/>
      <dgm:spPr/>
      <dgm:t>
        <a:bodyPr/>
        <a:lstStyle/>
        <a:p>
          <a:endParaRPr lang="en-US"/>
        </a:p>
      </dgm:t>
    </dgm:pt>
    <dgm:pt modelId="{8737C057-40C6-4D78-9F8A-FB411063852D}">
      <dgm:prSet/>
      <dgm:spPr/>
      <dgm:t>
        <a:bodyPr/>
        <a:lstStyle/>
        <a:p>
          <a:r>
            <a:rPr lang="en-US" dirty="0"/>
            <a:t>Logos</a:t>
          </a:r>
        </a:p>
      </dgm:t>
    </dgm:pt>
    <dgm:pt modelId="{C40D1F9F-BA6E-4F09-9C86-968F8CC630D7}" type="parTrans" cxnId="{11AFCAC8-9E47-41D2-B077-DB8E7369D24C}">
      <dgm:prSet/>
      <dgm:spPr/>
      <dgm:t>
        <a:bodyPr/>
        <a:lstStyle/>
        <a:p>
          <a:endParaRPr lang="en-US"/>
        </a:p>
      </dgm:t>
    </dgm:pt>
    <dgm:pt modelId="{4C981FD1-86CE-497F-AA4F-9DDD54481C20}" type="sibTrans" cxnId="{11AFCAC8-9E47-41D2-B077-DB8E7369D24C}">
      <dgm:prSet/>
      <dgm:spPr/>
      <dgm:t>
        <a:bodyPr/>
        <a:lstStyle/>
        <a:p>
          <a:endParaRPr lang="en-US"/>
        </a:p>
      </dgm:t>
    </dgm:pt>
    <dgm:pt modelId="{46A557D0-AD6B-4393-A8EC-A67072618B71}">
      <dgm:prSet/>
      <dgm:spPr/>
      <dgm:t>
        <a:bodyPr/>
        <a:lstStyle/>
        <a:p>
          <a:r>
            <a:rPr lang="en-US" dirty="0"/>
            <a:t>Who is responsible?</a:t>
          </a:r>
        </a:p>
      </dgm:t>
    </dgm:pt>
    <dgm:pt modelId="{B0776805-E0F4-4C05-B54A-C3E891AD5D64}" type="parTrans" cxnId="{41CCE3C9-939A-4001-AEED-A0F3070C4D1D}">
      <dgm:prSet/>
      <dgm:spPr/>
      <dgm:t>
        <a:bodyPr/>
        <a:lstStyle/>
        <a:p>
          <a:endParaRPr lang="en-US"/>
        </a:p>
      </dgm:t>
    </dgm:pt>
    <dgm:pt modelId="{3C01E373-2737-428E-B50C-B00319DADA8D}" type="sibTrans" cxnId="{41CCE3C9-939A-4001-AEED-A0F3070C4D1D}">
      <dgm:prSet/>
      <dgm:spPr/>
      <dgm:t>
        <a:bodyPr/>
        <a:lstStyle/>
        <a:p>
          <a:endParaRPr lang="en-US"/>
        </a:p>
      </dgm:t>
    </dgm:pt>
    <dgm:pt modelId="{970FD75E-9635-4C4C-B5E2-F9E4938EC09E}">
      <dgm:prSet/>
      <dgm:spPr/>
      <dgm:t>
        <a:bodyPr/>
        <a:lstStyle/>
        <a:p>
          <a:r>
            <a:rPr lang="en-US" dirty="0"/>
            <a:t>For whom do we feel empathy?</a:t>
          </a:r>
        </a:p>
      </dgm:t>
    </dgm:pt>
    <dgm:pt modelId="{3EF241C5-B4CA-49C7-AFF5-224A35F381F7}" type="parTrans" cxnId="{B8EB9632-C028-457D-8E6E-16AE730E8D30}">
      <dgm:prSet/>
      <dgm:spPr/>
      <dgm:t>
        <a:bodyPr/>
        <a:lstStyle/>
        <a:p>
          <a:endParaRPr lang="en-US"/>
        </a:p>
      </dgm:t>
    </dgm:pt>
    <dgm:pt modelId="{E9656C6E-FF2F-4CB2-957C-89E0FACEA17F}" type="sibTrans" cxnId="{B8EB9632-C028-457D-8E6E-16AE730E8D30}">
      <dgm:prSet/>
      <dgm:spPr/>
      <dgm:t>
        <a:bodyPr/>
        <a:lstStyle/>
        <a:p>
          <a:endParaRPr lang="en-US"/>
        </a:p>
      </dgm:t>
    </dgm:pt>
    <dgm:pt modelId="{BE71B973-1F39-4DA8-9C6C-DBB540F466DA}">
      <dgm:prSet/>
      <dgm:spPr/>
      <dgm:t>
        <a:bodyPr/>
        <a:lstStyle/>
        <a:p>
          <a:r>
            <a:rPr lang="en-US" dirty="0"/>
            <a:t>Just the facts</a:t>
          </a:r>
        </a:p>
      </dgm:t>
    </dgm:pt>
    <dgm:pt modelId="{778BFC33-2828-4B03-A4EE-B02382F594F6}" type="parTrans" cxnId="{C78B89D1-692D-432D-A11A-45CDAB3EE09C}">
      <dgm:prSet/>
      <dgm:spPr/>
      <dgm:t>
        <a:bodyPr/>
        <a:lstStyle/>
        <a:p>
          <a:endParaRPr lang="en-US"/>
        </a:p>
      </dgm:t>
    </dgm:pt>
    <dgm:pt modelId="{614698F0-22CA-412D-A784-C44357004CDA}" type="sibTrans" cxnId="{C78B89D1-692D-432D-A11A-45CDAB3EE09C}">
      <dgm:prSet/>
      <dgm:spPr/>
      <dgm:t>
        <a:bodyPr/>
        <a:lstStyle/>
        <a:p>
          <a:endParaRPr lang="en-US"/>
        </a:p>
      </dgm:t>
    </dgm:pt>
    <dgm:pt modelId="{0D7F8513-6744-43E8-A137-8CEDDECBA723}" type="pres">
      <dgm:prSet presAssocID="{58F776A4-625D-4899-ABA8-EAD550795D69}" presName="Name0" presStyleCnt="0">
        <dgm:presLayoutVars>
          <dgm:dir/>
          <dgm:animLvl val="lvl"/>
          <dgm:resizeHandles val="exact"/>
        </dgm:presLayoutVars>
      </dgm:prSet>
      <dgm:spPr/>
    </dgm:pt>
    <dgm:pt modelId="{4AA12405-A16E-4595-A615-4D4C3045B1DC}" type="pres">
      <dgm:prSet presAssocID="{7786C1B7-E85D-490F-BEF5-4DB9465893A6}" presName="composite" presStyleCnt="0"/>
      <dgm:spPr/>
    </dgm:pt>
    <dgm:pt modelId="{633F05AF-F82A-49E7-ACF4-31FE384576EA}" type="pres">
      <dgm:prSet presAssocID="{7786C1B7-E85D-490F-BEF5-4DB9465893A6}" presName="parTx" presStyleLbl="alignNode1" presStyleIdx="0" presStyleCnt="3">
        <dgm:presLayoutVars>
          <dgm:chMax val="0"/>
          <dgm:chPref val="0"/>
          <dgm:bulletEnabled val="1"/>
        </dgm:presLayoutVars>
      </dgm:prSet>
      <dgm:spPr/>
    </dgm:pt>
    <dgm:pt modelId="{E4C37E78-D8D0-4069-97D8-5B74527974FB}" type="pres">
      <dgm:prSet presAssocID="{7786C1B7-E85D-490F-BEF5-4DB9465893A6}" presName="desTx" presStyleLbl="alignAccFollowNode1" presStyleIdx="0" presStyleCnt="3">
        <dgm:presLayoutVars>
          <dgm:bulletEnabled val="1"/>
        </dgm:presLayoutVars>
      </dgm:prSet>
      <dgm:spPr/>
    </dgm:pt>
    <dgm:pt modelId="{C1D3B88B-F661-462C-9916-283832F24855}" type="pres">
      <dgm:prSet presAssocID="{E559CEFE-6C6F-42E8-B521-A69CA30787E7}" presName="space" presStyleCnt="0"/>
      <dgm:spPr/>
    </dgm:pt>
    <dgm:pt modelId="{C734264E-1C85-4BB1-9AAF-39EB920D4363}" type="pres">
      <dgm:prSet presAssocID="{51032081-CE07-4E04-B5B0-94E6F3274811}" presName="composite" presStyleCnt="0"/>
      <dgm:spPr/>
    </dgm:pt>
    <dgm:pt modelId="{1B181D49-EC66-4244-9B75-AD93608F784A}" type="pres">
      <dgm:prSet presAssocID="{51032081-CE07-4E04-B5B0-94E6F3274811}" presName="parTx" presStyleLbl="alignNode1" presStyleIdx="1" presStyleCnt="3">
        <dgm:presLayoutVars>
          <dgm:chMax val="0"/>
          <dgm:chPref val="0"/>
          <dgm:bulletEnabled val="1"/>
        </dgm:presLayoutVars>
      </dgm:prSet>
      <dgm:spPr/>
    </dgm:pt>
    <dgm:pt modelId="{7EE1C150-6DF2-459A-90A3-2F947981A3C2}" type="pres">
      <dgm:prSet presAssocID="{51032081-CE07-4E04-B5B0-94E6F3274811}" presName="desTx" presStyleLbl="alignAccFollowNode1" presStyleIdx="1" presStyleCnt="3">
        <dgm:presLayoutVars>
          <dgm:bulletEnabled val="1"/>
        </dgm:presLayoutVars>
      </dgm:prSet>
      <dgm:spPr/>
    </dgm:pt>
    <dgm:pt modelId="{6D2CF1E4-23B9-4000-A803-972C03B84FFF}" type="pres">
      <dgm:prSet presAssocID="{18BD8EB4-9D4C-45F7-8F5A-4A00CF740A47}" presName="space" presStyleCnt="0"/>
      <dgm:spPr/>
    </dgm:pt>
    <dgm:pt modelId="{53AA0EF5-B025-49A9-8722-63ABB8F26CAA}" type="pres">
      <dgm:prSet presAssocID="{8737C057-40C6-4D78-9F8A-FB411063852D}" presName="composite" presStyleCnt="0"/>
      <dgm:spPr/>
    </dgm:pt>
    <dgm:pt modelId="{A4D80E63-6D7E-4F87-96D0-BC647E785625}" type="pres">
      <dgm:prSet presAssocID="{8737C057-40C6-4D78-9F8A-FB411063852D}" presName="parTx" presStyleLbl="alignNode1" presStyleIdx="2" presStyleCnt="3">
        <dgm:presLayoutVars>
          <dgm:chMax val="0"/>
          <dgm:chPref val="0"/>
          <dgm:bulletEnabled val="1"/>
        </dgm:presLayoutVars>
      </dgm:prSet>
      <dgm:spPr/>
    </dgm:pt>
    <dgm:pt modelId="{A492FC6E-FE0C-47B7-982A-9A2D379259B5}" type="pres">
      <dgm:prSet presAssocID="{8737C057-40C6-4D78-9F8A-FB411063852D}" presName="desTx" presStyleLbl="alignAccFollowNode1" presStyleIdx="2" presStyleCnt="3">
        <dgm:presLayoutVars>
          <dgm:bulletEnabled val="1"/>
        </dgm:presLayoutVars>
      </dgm:prSet>
      <dgm:spPr/>
    </dgm:pt>
  </dgm:ptLst>
  <dgm:cxnLst>
    <dgm:cxn modelId="{E5E8FA16-756B-4567-83B6-97897C9A6808}" srcId="{58F776A4-625D-4899-ABA8-EAD550795D69}" destId="{7786C1B7-E85D-490F-BEF5-4DB9465893A6}" srcOrd="0" destOrd="0" parTransId="{5B35DBFB-102B-4307-9A55-DEAA46ABA40F}" sibTransId="{E559CEFE-6C6F-42E8-B521-A69CA30787E7}"/>
    <dgm:cxn modelId="{92491D31-7F5E-4800-8A71-745E5572CD40}" srcId="{58F776A4-625D-4899-ABA8-EAD550795D69}" destId="{51032081-CE07-4E04-B5B0-94E6F3274811}" srcOrd="1" destOrd="0" parTransId="{D0F6AD5B-BD89-4959-AD79-29FFB0636ABE}" sibTransId="{18BD8EB4-9D4C-45F7-8F5A-4A00CF740A47}"/>
    <dgm:cxn modelId="{B8EB9632-C028-457D-8E6E-16AE730E8D30}" srcId="{51032081-CE07-4E04-B5B0-94E6F3274811}" destId="{970FD75E-9635-4C4C-B5E2-F9E4938EC09E}" srcOrd="0" destOrd="0" parTransId="{3EF241C5-B4CA-49C7-AFF5-224A35F381F7}" sibTransId="{E9656C6E-FF2F-4CB2-957C-89E0FACEA17F}"/>
    <dgm:cxn modelId="{583F3B78-896E-4ED0-8C18-59746A7AC657}" type="presOf" srcId="{BE71B973-1F39-4DA8-9C6C-DBB540F466DA}" destId="{A492FC6E-FE0C-47B7-982A-9A2D379259B5}" srcOrd="0" destOrd="0" presId="urn:microsoft.com/office/officeart/2005/8/layout/hList1"/>
    <dgm:cxn modelId="{1E5223A1-9EA0-4755-ABE6-ABDE0A59D229}" type="presOf" srcId="{7786C1B7-E85D-490F-BEF5-4DB9465893A6}" destId="{633F05AF-F82A-49E7-ACF4-31FE384576EA}" srcOrd="0" destOrd="0" presId="urn:microsoft.com/office/officeart/2005/8/layout/hList1"/>
    <dgm:cxn modelId="{9C816EB3-3BC0-4F5E-98E5-771C2C93D4D6}" type="presOf" srcId="{8737C057-40C6-4D78-9F8A-FB411063852D}" destId="{A4D80E63-6D7E-4F87-96D0-BC647E785625}" srcOrd="0" destOrd="0" presId="urn:microsoft.com/office/officeart/2005/8/layout/hList1"/>
    <dgm:cxn modelId="{8DB792B3-43E6-4656-852F-55A6B9F165EA}" type="presOf" srcId="{58F776A4-625D-4899-ABA8-EAD550795D69}" destId="{0D7F8513-6744-43E8-A137-8CEDDECBA723}" srcOrd="0" destOrd="0" presId="urn:microsoft.com/office/officeart/2005/8/layout/hList1"/>
    <dgm:cxn modelId="{483A92B4-B903-4443-B63C-F17B17FCDCEB}" type="presOf" srcId="{51032081-CE07-4E04-B5B0-94E6F3274811}" destId="{1B181D49-EC66-4244-9B75-AD93608F784A}" srcOrd="0" destOrd="0" presId="urn:microsoft.com/office/officeart/2005/8/layout/hList1"/>
    <dgm:cxn modelId="{11AFCAC8-9E47-41D2-B077-DB8E7369D24C}" srcId="{58F776A4-625D-4899-ABA8-EAD550795D69}" destId="{8737C057-40C6-4D78-9F8A-FB411063852D}" srcOrd="2" destOrd="0" parTransId="{C40D1F9F-BA6E-4F09-9C86-968F8CC630D7}" sibTransId="{4C981FD1-86CE-497F-AA4F-9DDD54481C20}"/>
    <dgm:cxn modelId="{41CCE3C9-939A-4001-AEED-A0F3070C4D1D}" srcId="{7786C1B7-E85D-490F-BEF5-4DB9465893A6}" destId="{46A557D0-AD6B-4393-A8EC-A67072618B71}" srcOrd="0" destOrd="0" parTransId="{B0776805-E0F4-4C05-B54A-C3E891AD5D64}" sibTransId="{3C01E373-2737-428E-B50C-B00319DADA8D}"/>
    <dgm:cxn modelId="{C78B89D1-692D-432D-A11A-45CDAB3EE09C}" srcId="{8737C057-40C6-4D78-9F8A-FB411063852D}" destId="{BE71B973-1F39-4DA8-9C6C-DBB540F466DA}" srcOrd="0" destOrd="0" parTransId="{778BFC33-2828-4B03-A4EE-B02382F594F6}" sibTransId="{614698F0-22CA-412D-A784-C44357004CDA}"/>
    <dgm:cxn modelId="{A4B938DA-5F1F-4658-9B93-A16316812801}" type="presOf" srcId="{970FD75E-9635-4C4C-B5E2-F9E4938EC09E}" destId="{7EE1C150-6DF2-459A-90A3-2F947981A3C2}" srcOrd="0" destOrd="0" presId="urn:microsoft.com/office/officeart/2005/8/layout/hList1"/>
    <dgm:cxn modelId="{49368AF2-8F4B-4E9B-840B-0D9802FF8E0C}" type="presOf" srcId="{46A557D0-AD6B-4393-A8EC-A67072618B71}" destId="{E4C37E78-D8D0-4069-97D8-5B74527974FB}" srcOrd="0" destOrd="0" presId="urn:microsoft.com/office/officeart/2005/8/layout/hList1"/>
    <dgm:cxn modelId="{8CD37E8F-4C48-4685-9070-AEE3F4B25EDC}" type="presParOf" srcId="{0D7F8513-6744-43E8-A137-8CEDDECBA723}" destId="{4AA12405-A16E-4595-A615-4D4C3045B1DC}" srcOrd="0" destOrd="0" presId="urn:microsoft.com/office/officeart/2005/8/layout/hList1"/>
    <dgm:cxn modelId="{92947466-4511-4999-8D99-F6E857C3AA81}" type="presParOf" srcId="{4AA12405-A16E-4595-A615-4D4C3045B1DC}" destId="{633F05AF-F82A-49E7-ACF4-31FE384576EA}" srcOrd="0" destOrd="0" presId="urn:microsoft.com/office/officeart/2005/8/layout/hList1"/>
    <dgm:cxn modelId="{C0E5E134-B9CE-4EC2-B371-924587E1B0F1}" type="presParOf" srcId="{4AA12405-A16E-4595-A615-4D4C3045B1DC}" destId="{E4C37E78-D8D0-4069-97D8-5B74527974FB}" srcOrd="1" destOrd="0" presId="urn:microsoft.com/office/officeart/2005/8/layout/hList1"/>
    <dgm:cxn modelId="{9A907161-14D9-4459-B090-112568151525}" type="presParOf" srcId="{0D7F8513-6744-43E8-A137-8CEDDECBA723}" destId="{C1D3B88B-F661-462C-9916-283832F24855}" srcOrd="1" destOrd="0" presId="urn:microsoft.com/office/officeart/2005/8/layout/hList1"/>
    <dgm:cxn modelId="{8404BD44-0E7E-4ADA-8A17-0731DBD4C7AA}" type="presParOf" srcId="{0D7F8513-6744-43E8-A137-8CEDDECBA723}" destId="{C734264E-1C85-4BB1-9AAF-39EB920D4363}" srcOrd="2" destOrd="0" presId="urn:microsoft.com/office/officeart/2005/8/layout/hList1"/>
    <dgm:cxn modelId="{CE80A3B1-2BC1-493A-A6C6-E5B2A1A2C778}" type="presParOf" srcId="{C734264E-1C85-4BB1-9AAF-39EB920D4363}" destId="{1B181D49-EC66-4244-9B75-AD93608F784A}" srcOrd="0" destOrd="0" presId="urn:microsoft.com/office/officeart/2005/8/layout/hList1"/>
    <dgm:cxn modelId="{64C07923-2B54-461F-BBBA-50FE5C77BD2F}" type="presParOf" srcId="{C734264E-1C85-4BB1-9AAF-39EB920D4363}" destId="{7EE1C150-6DF2-459A-90A3-2F947981A3C2}" srcOrd="1" destOrd="0" presId="urn:microsoft.com/office/officeart/2005/8/layout/hList1"/>
    <dgm:cxn modelId="{3F6E43F8-9113-49B3-A2D6-6FBC07FFB336}" type="presParOf" srcId="{0D7F8513-6744-43E8-A137-8CEDDECBA723}" destId="{6D2CF1E4-23B9-4000-A803-972C03B84FFF}" srcOrd="3" destOrd="0" presId="urn:microsoft.com/office/officeart/2005/8/layout/hList1"/>
    <dgm:cxn modelId="{A88879B9-4404-4A74-9468-BB0590955E7C}" type="presParOf" srcId="{0D7F8513-6744-43E8-A137-8CEDDECBA723}" destId="{53AA0EF5-B025-49A9-8722-63ABB8F26CAA}" srcOrd="4" destOrd="0" presId="urn:microsoft.com/office/officeart/2005/8/layout/hList1"/>
    <dgm:cxn modelId="{B197759E-4478-49C0-8DB1-5549D0C1D43E}" type="presParOf" srcId="{53AA0EF5-B025-49A9-8722-63ABB8F26CAA}" destId="{A4D80E63-6D7E-4F87-96D0-BC647E785625}" srcOrd="0" destOrd="0" presId="urn:microsoft.com/office/officeart/2005/8/layout/hList1"/>
    <dgm:cxn modelId="{65A7747B-F296-4A03-B0B1-043C99C961FA}" type="presParOf" srcId="{53AA0EF5-B025-49A9-8722-63ABB8F26CAA}" destId="{A492FC6E-FE0C-47B7-982A-9A2D379259B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B9CF9-164A-495D-A775-1A3FC971E47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351865FF-1A82-44C5-A2D3-1C646617F7B6}">
      <dgm:prSet phldrT="[Text]"/>
      <dgm:spPr/>
      <dgm:t>
        <a:bodyPr/>
        <a:lstStyle/>
        <a:p>
          <a:r>
            <a:rPr lang="en-US" dirty="0"/>
            <a:t>ETHOS - ETHICAL</a:t>
          </a:r>
        </a:p>
      </dgm:t>
    </dgm:pt>
    <dgm:pt modelId="{4E359D17-B6CC-4C72-A4DA-8D215E227CF7}" type="parTrans" cxnId="{736C8A67-EFE4-4619-ACC4-B12C7F9EDA48}">
      <dgm:prSet/>
      <dgm:spPr/>
      <dgm:t>
        <a:bodyPr/>
        <a:lstStyle/>
        <a:p>
          <a:endParaRPr lang="en-US"/>
        </a:p>
      </dgm:t>
    </dgm:pt>
    <dgm:pt modelId="{094D80D6-D80C-4C7E-BF00-A21DAA263BF9}" type="sibTrans" cxnId="{736C8A67-EFE4-4619-ACC4-B12C7F9EDA48}">
      <dgm:prSet/>
      <dgm:spPr/>
      <dgm:t>
        <a:bodyPr/>
        <a:lstStyle/>
        <a:p>
          <a:endParaRPr lang="en-US"/>
        </a:p>
      </dgm:t>
    </dgm:pt>
    <dgm:pt modelId="{AFECEF40-9FE9-4EBA-98F3-17519CB7E278}">
      <dgm:prSet phldrT="[Text]"/>
      <dgm:spPr/>
      <dgm:t>
        <a:bodyPr/>
        <a:lstStyle/>
        <a:p>
          <a:r>
            <a:rPr lang="en-US" dirty="0"/>
            <a:t>People</a:t>
          </a:r>
        </a:p>
      </dgm:t>
    </dgm:pt>
    <dgm:pt modelId="{312419A7-4779-46C4-86DF-B53C7D82C528}" type="parTrans" cxnId="{D50EFA15-1DB1-4790-9396-CA85E9ED1BEA}">
      <dgm:prSet/>
      <dgm:spPr/>
      <dgm:t>
        <a:bodyPr/>
        <a:lstStyle/>
        <a:p>
          <a:endParaRPr lang="en-US"/>
        </a:p>
      </dgm:t>
    </dgm:pt>
    <dgm:pt modelId="{E5F15A60-6DB3-4E03-A454-BAE8CB2F75C9}" type="sibTrans" cxnId="{D50EFA15-1DB1-4790-9396-CA85E9ED1BEA}">
      <dgm:prSet/>
      <dgm:spPr/>
      <dgm:t>
        <a:bodyPr/>
        <a:lstStyle/>
        <a:p>
          <a:endParaRPr lang="en-US"/>
        </a:p>
      </dgm:t>
    </dgm:pt>
    <dgm:pt modelId="{5D4A5F9A-5F04-4098-9FAC-959888104F29}">
      <dgm:prSet phldrT="[Text]"/>
      <dgm:spPr/>
      <dgm:t>
        <a:bodyPr/>
        <a:lstStyle/>
        <a:p>
          <a:r>
            <a:rPr lang="en-US" dirty="0"/>
            <a:t>PATHOS - PATHETIC</a:t>
          </a:r>
        </a:p>
      </dgm:t>
    </dgm:pt>
    <dgm:pt modelId="{FA372C23-6DCA-4542-A8C5-CD9182FE32DC}" type="parTrans" cxnId="{4002F317-E0BE-4BCA-BF98-A4298D4A897F}">
      <dgm:prSet/>
      <dgm:spPr/>
      <dgm:t>
        <a:bodyPr/>
        <a:lstStyle/>
        <a:p>
          <a:endParaRPr lang="en-US"/>
        </a:p>
      </dgm:t>
    </dgm:pt>
    <dgm:pt modelId="{AD267600-1857-4396-A089-7F78A3FB1B84}" type="sibTrans" cxnId="{4002F317-E0BE-4BCA-BF98-A4298D4A897F}">
      <dgm:prSet/>
      <dgm:spPr/>
      <dgm:t>
        <a:bodyPr/>
        <a:lstStyle/>
        <a:p>
          <a:endParaRPr lang="en-US"/>
        </a:p>
      </dgm:t>
    </dgm:pt>
    <dgm:pt modelId="{EBA983E1-576C-45DD-9FD0-EE30064D9612}">
      <dgm:prSet phldrT="[Text]"/>
      <dgm:spPr/>
      <dgm:t>
        <a:bodyPr/>
        <a:lstStyle/>
        <a:p>
          <a:r>
            <a:rPr lang="en-US" dirty="0"/>
            <a:t>Emotions?</a:t>
          </a:r>
        </a:p>
      </dgm:t>
    </dgm:pt>
    <dgm:pt modelId="{4673C728-7AE6-4A68-8F36-D4D679EC7E41}" type="parTrans" cxnId="{B1E22E65-24D1-4C01-9167-28975B0EDFA0}">
      <dgm:prSet/>
      <dgm:spPr/>
      <dgm:t>
        <a:bodyPr/>
        <a:lstStyle/>
        <a:p>
          <a:endParaRPr lang="en-US"/>
        </a:p>
      </dgm:t>
    </dgm:pt>
    <dgm:pt modelId="{25D53744-45DE-41E6-B729-01B3641FBB57}" type="sibTrans" cxnId="{B1E22E65-24D1-4C01-9167-28975B0EDFA0}">
      <dgm:prSet/>
      <dgm:spPr/>
      <dgm:t>
        <a:bodyPr/>
        <a:lstStyle/>
        <a:p>
          <a:endParaRPr lang="en-US"/>
        </a:p>
      </dgm:t>
    </dgm:pt>
    <dgm:pt modelId="{EC47C1A0-E2F5-447C-AEA5-FF5EF517CAD5}">
      <dgm:prSet phldrT="[Text]"/>
      <dgm:spPr/>
      <dgm:t>
        <a:bodyPr/>
        <a:lstStyle/>
        <a:p>
          <a:r>
            <a:rPr lang="en-US" dirty="0"/>
            <a:t>LOGOS - LOGIC</a:t>
          </a:r>
        </a:p>
      </dgm:t>
    </dgm:pt>
    <dgm:pt modelId="{1CCEB475-661D-4D62-BDAD-EA61F6D922B7}" type="parTrans" cxnId="{6216BA07-1DA2-447E-825B-59255DEC608C}">
      <dgm:prSet/>
      <dgm:spPr/>
      <dgm:t>
        <a:bodyPr/>
        <a:lstStyle/>
        <a:p>
          <a:endParaRPr lang="en-US"/>
        </a:p>
      </dgm:t>
    </dgm:pt>
    <dgm:pt modelId="{914BC982-3B89-434B-A36D-A6AF45FAE9E7}" type="sibTrans" cxnId="{6216BA07-1DA2-447E-825B-59255DEC608C}">
      <dgm:prSet/>
      <dgm:spPr/>
      <dgm:t>
        <a:bodyPr/>
        <a:lstStyle/>
        <a:p>
          <a:endParaRPr lang="en-US"/>
        </a:p>
      </dgm:t>
    </dgm:pt>
    <dgm:pt modelId="{96E7E7F6-8365-41F6-9DD0-353F40E2E42D}">
      <dgm:prSet phldrT="[Text]"/>
      <dgm:spPr/>
      <dgm:t>
        <a:bodyPr/>
        <a:lstStyle/>
        <a:p>
          <a:r>
            <a:rPr lang="en-US" dirty="0"/>
            <a:t>Info about the product</a:t>
          </a:r>
        </a:p>
      </dgm:t>
    </dgm:pt>
    <dgm:pt modelId="{7212D029-C757-47B9-9009-0109989B5222}" type="parTrans" cxnId="{B5C24A8C-A3F8-434A-A544-5B24F6E26CC0}">
      <dgm:prSet/>
      <dgm:spPr/>
      <dgm:t>
        <a:bodyPr/>
        <a:lstStyle/>
        <a:p>
          <a:endParaRPr lang="en-US"/>
        </a:p>
      </dgm:t>
    </dgm:pt>
    <dgm:pt modelId="{86A576D4-AF2D-4B5F-A00E-7841FFFD2643}" type="sibTrans" cxnId="{B5C24A8C-A3F8-434A-A544-5B24F6E26CC0}">
      <dgm:prSet/>
      <dgm:spPr/>
      <dgm:t>
        <a:bodyPr/>
        <a:lstStyle/>
        <a:p>
          <a:endParaRPr lang="en-US"/>
        </a:p>
      </dgm:t>
    </dgm:pt>
    <dgm:pt modelId="{7B8D6100-FCA1-417F-A92B-708FBF647127}">
      <dgm:prSet phldrT="[Text]"/>
      <dgm:spPr/>
      <dgm:t>
        <a:bodyPr/>
        <a:lstStyle/>
        <a:p>
          <a:r>
            <a:rPr lang="en-US" dirty="0"/>
            <a:t>Music and Sound</a:t>
          </a:r>
        </a:p>
      </dgm:t>
    </dgm:pt>
    <dgm:pt modelId="{236E8D9D-F1EA-4FFC-94F5-908918609175}" type="parTrans" cxnId="{F29BEFA1-AC68-486C-88D5-FFC1E53DE34D}">
      <dgm:prSet/>
      <dgm:spPr/>
      <dgm:t>
        <a:bodyPr/>
        <a:lstStyle/>
        <a:p>
          <a:endParaRPr lang="en-US"/>
        </a:p>
      </dgm:t>
    </dgm:pt>
    <dgm:pt modelId="{FB000D58-15ED-4DC5-8853-A27C53DFE3AF}" type="sibTrans" cxnId="{F29BEFA1-AC68-486C-88D5-FFC1E53DE34D}">
      <dgm:prSet/>
      <dgm:spPr/>
      <dgm:t>
        <a:bodyPr/>
        <a:lstStyle/>
        <a:p>
          <a:endParaRPr lang="en-US"/>
        </a:p>
      </dgm:t>
    </dgm:pt>
    <dgm:pt modelId="{82514252-E505-4E4D-89C4-3F36E79845EE}">
      <dgm:prSet phldrT="[Text]"/>
      <dgm:spPr/>
      <dgm:t>
        <a:bodyPr/>
        <a:lstStyle/>
        <a:p>
          <a:r>
            <a:rPr lang="en-US" dirty="0"/>
            <a:t>Colors</a:t>
          </a:r>
        </a:p>
      </dgm:t>
    </dgm:pt>
    <dgm:pt modelId="{5DA91226-F61D-49FA-AA17-35D772566694}" type="parTrans" cxnId="{7B756F71-590B-4304-93F9-A380A64E73DA}">
      <dgm:prSet/>
      <dgm:spPr/>
      <dgm:t>
        <a:bodyPr/>
        <a:lstStyle/>
        <a:p>
          <a:endParaRPr lang="en-US"/>
        </a:p>
      </dgm:t>
    </dgm:pt>
    <dgm:pt modelId="{AF448A85-DD05-413F-A7F0-6BCF373A10B1}" type="sibTrans" cxnId="{7B756F71-590B-4304-93F9-A380A64E73DA}">
      <dgm:prSet/>
      <dgm:spPr/>
      <dgm:t>
        <a:bodyPr/>
        <a:lstStyle/>
        <a:p>
          <a:endParaRPr lang="en-US"/>
        </a:p>
      </dgm:t>
    </dgm:pt>
    <dgm:pt modelId="{783F0529-D839-4234-B17C-00D3EF276490}">
      <dgm:prSet phldrT="[Text]"/>
      <dgm:spPr/>
      <dgm:t>
        <a:bodyPr/>
        <a:lstStyle/>
        <a:p>
          <a:r>
            <a:rPr lang="en-US" dirty="0"/>
            <a:t>Set / Cast</a:t>
          </a:r>
        </a:p>
      </dgm:t>
    </dgm:pt>
    <dgm:pt modelId="{12A711CC-D1DC-402C-9F78-A0E6C5C4835F}" type="parTrans" cxnId="{6C5219CC-359B-4CD0-AE8F-7ECBC8B9D399}">
      <dgm:prSet/>
      <dgm:spPr/>
      <dgm:t>
        <a:bodyPr/>
        <a:lstStyle/>
        <a:p>
          <a:endParaRPr lang="en-US"/>
        </a:p>
      </dgm:t>
    </dgm:pt>
    <dgm:pt modelId="{CA15983B-350B-4DE6-92DE-06756D6D01E7}" type="sibTrans" cxnId="{6C5219CC-359B-4CD0-AE8F-7ECBC8B9D399}">
      <dgm:prSet/>
      <dgm:spPr/>
      <dgm:t>
        <a:bodyPr/>
        <a:lstStyle/>
        <a:p>
          <a:endParaRPr lang="en-US"/>
        </a:p>
      </dgm:t>
    </dgm:pt>
    <dgm:pt modelId="{34CBF462-C0D0-47BD-AA75-84A3A18D6DB6}">
      <dgm:prSet phldrT="[Text]"/>
      <dgm:spPr/>
      <dgm:t>
        <a:bodyPr/>
        <a:lstStyle/>
        <a:p>
          <a:r>
            <a:rPr lang="en-US" dirty="0"/>
            <a:t>Celebrity</a:t>
          </a:r>
        </a:p>
      </dgm:t>
    </dgm:pt>
    <dgm:pt modelId="{AE35CB3E-A762-4032-BC90-21B2E6D5203C}" type="parTrans" cxnId="{A2F9F908-9270-448E-A4BB-5A57C0DF5668}">
      <dgm:prSet/>
      <dgm:spPr/>
      <dgm:t>
        <a:bodyPr/>
        <a:lstStyle/>
        <a:p>
          <a:endParaRPr lang="en-US"/>
        </a:p>
      </dgm:t>
    </dgm:pt>
    <dgm:pt modelId="{B88D349F-5872-4272-8949-B011A3979142}" type="sibTrans" cxnId="{A2F9F908-9270-448E-A4BB-5A57C0DF5668}">
      <dgm:prSet/>
      <dgm:spPr/>
      <dgm:t>
        <a:bodyPr/>
        <a:lstStyle/>
        <a:p>
          <a:endParaRPr lang="en-US"/>
        </a:p>
      </dgm:t>
    </dgm:pt>
    <dgm:pt modelId="{B120A55A-7573-4351-BCF6-3CDF94FF85B5}">
      <dgm:prSet phldrT="[Text]"/>
      <dgm:spPr/>
      <dgm:t>
        <a:bodyPr/>
        <a:lstStyle/>
        <a:p>
          <a:r>
            <a:rPr lang="en-US" dirty="0"/>
            <a:t>Logo</a:t>
          </a:r>
        </a:p>
      </dgm:t>
    </dgm:pt>
    <dgm:pt modelId="{32246631-0691-4131-9B8B-C5892C84E56C}" type="parTrans" cxnId="{4DBF6869-46D7-479D-A0A0-5D745EA328E3}">
      <dgm:prSet/>
      <dgm:spPr/>
      <dgm:t>
        <a:bodyPr/>
        <a:lstStyle/>
        <a:p>
          <a:endParaRPr lang="en-US"/>
        </a:p>
      </dgm:t>
    </dgm:pt>
    <dgm:pt modelId="{212E4D79-D8C1-4DB9-A625-98B821E6133B}" type="sibTrans" cxnId="{4DBF6869-46D7-479D-A0A0-5D745EA328E3}">
      <dgm:prSet/>
      <dgm:spPr/>
      <dgm:t>
        <a:bodyPr/>
        <a:lstStyle/>
        <a:p>
          <a:endParaRPr lang="en-US"/>
        </a:p>
      </dgm:t>
    </dgm:pt>
    <dgm:pt modelId="{689033FC-434A-4A7F-8A80-F5978099F3A5}">
      <dgm:prSet phldrT="[Text]"/>
      <dgm:spPr/>
      <dgm:t>
        <a:bodyPr/>
        <a:lstStyle/>
        <a:p>
          <a:r>
            <a:rPr lang="en-US" dirty="0"/>
            <a:t>Logo</a:t>
          </a:r>
        </a:p>
      </dgm:t>
    </dgm:pt>
    <dgm:pt modelId="{97157E81-246B-469B-B1E6-4367E196B195}" type="parTrans" cxnId="{9C3DA68E-223C-4C3E-A6F5-14812F36F41C}">
      <dgm:prSet/>
      <dgm:spPr/>
      <dgm:t>
        <a:bodyPr/>
        <a:lstStyle/>
        <a:p>
          <a:endParaRPr lang="en-US"/>
        </a:p>
      </dgm:t>
    </dgm:pt>
    <dgm:pt modelId="{2701E3E4-39C5-4E6C-8B6C-CF5911E5B179}" type="sibTrans" cxnId="{9C3DA68E-223C-4C3E-A6F5-14812F36F41C}">
      <dgm:prSet/>
      <dgm:spPr/>
      <dgm:t>
        <a:bodyPr/>
        <a:lstStyle/>
        <a:p>
          <a:endParaRPr lang="en-US"/>
        </a:p>
      </dgm:t>
    </dgm:pt>
    <dgm:pt modelId="{A6409002-FF12-476F-8402-B2592C768D55}" type="pres">
      <dgm:prSet presAssocID="{E91B9CF9-164A-495D-A775-1A3FC971E477}" presName="Name0" presStyleCnt="0">
        <dgm:presLayoutVars>
          <dgm:dir/>
          <dgm:animLvl val="lvl"/>
          <dgm:resizeHandles val="exact"/>
        </dgm:presLayoutVars>
      </dgm:prSet>
      <dgm:spPr/>
    </dgm:pt>
    <dgm:pt modelId="{30845347-8B22-44A3-BE07-242F6857FE84}" type="pres">
      <dgm:prSet presAssocID="{351865FF-1A82-44C5-A2D3-1C646617F7B6}" presName="composite" presStyleCnt="0"/>
      <dgm:spPr/>
    </dgm:pt>
    <dgm:pt modelId="{A65F5430-A78A-451C-8793-6601D67425D4}" type="pres">
      <dgm:prSet presAssocID="{351865FF-1A82-44C5-A2D3-1C646617F7B6}" presName="parTx" presStyleLbl="alignNode1" presStyleIdx="0" presStyleCnt="3">
        <dgm:presLayoutVars>
          <dgm:chMax val="0"/>
          <dgm:chPref val="0"/>
          <dgm:bulletEnabled val="1"/>
        </dgm:presLayoutVars>
      </dgm:prSet>
      <dgm:spPr/>
    </dgm:pt>
    <dgm:pt modelId="{09F2BDC2-410A-4A64-9EBD-8C12CF148B3E}" type="pres">
      <dgm:prSet presAssocID="{351865FF-1A82-44C5-A2D3-1C646617F7B6}" presName="desTx" presStyleLbl="alignAccFollowNode1" presStyleIdx="0" presStyleCnt="3">
        <dgm:presLayoutVars>
          <dgm:bulletEnabled val="1"/>
        </dgm:presLayoutVars>
      </dgm:prSet>
      <dgm:spPr/>
    </dgm:pt>
    <dgm:pt modelId="{6440F83D-3818-42C2-9015-B71CF0E6E3BE}" type="pres">
      <dgm:prSet presAssocID="{094D80D6-D80C-4C7E-BF00-A21DAA263BF9}" presName="space" presStyleCnt="0"/>
      <dgm:spPr/>
    </dgm:pt>
    <dgm:pt modelId="{0F0C9623-CE17-46DB-942D-AC6FA18405D0}" type="pres">
      <dgm:prSet presAssocID="{5D4A5F9A-5F04-4098-9FAC-959888104F29}" presName="composite" presStyleCnt="0"/>
      <dgm:spPr/>
    </dgm:pt>
    <dgm:pt modelId="{791AFC33-B6B6-41D0-BF94-5231D0476DA7}" type="pres">
      <dgm:prSet presAssocID="{5D4A5F9A-5F04-4098-9FAC-959888104F29}" presName="parTx" presStyleLbl="alignNode1" presStyleIdx="1" presStyleCnt="3">
        <dgm:presLayoutVars>
          <dgm:chMax val="0"/>
          <dgm:chPref val="0"/>
          <dgm:bulletEnabled val="1"/>
        </dgm:presLayoutVars>
      </dgm:prSet>
      <dgm:spPr/>
    </dgm:pt>
    <dgm:pt modelId="{0F0AC9E2-55E1-49A0-A757-2F3D8D5A2B24}" type="pres">
      <dgm:prSet presAssocID="{5D4A5F9A-5F04-4098-9FAC-959888104F29}" presName="desTx" presStyleLbl="alignAccFollowNode1" presStyleIdx="1" presStyleCnt="3">
        <dgm:presLayoutVars>
          <dgm:bulletEnabled val="1"/>
        </dgm:presLayoutVars>
      </dgm:prSet>
      <dgm:spPr/>
    </dgm:pt>
    <dgm:pt modelId="{E8830181-A19C-47BC-87E4-8461526AB696}" type="pres">
      <dgm:prSet presAssocID="{AD267600-1857-4396-A089-7F78A3FB1B84}" presName="space" presStyleCnt="0"/>
      <dgm:spPr/>
    </dgm:pt>
    <dgm:pt modelId="{99684F5A-51DC-4A65-9A76-994DB48E88F6}" type="pres">
      <dgm:prSet presAssocID="{EC47C1A0-E2F5-447C-AEA5-FF5EF517CAD5}" presName="composite" presStyleCnt="0"/>
      <dgm:spPr/>
    </dgm:pt>
    <dgm:pt modelId="{729D755B-DFBA-4E94-A990-21E129076426}" type="pres">
      <dgm:prSet presAssocID="{EC47C1A0-E2F5-447C-AEA5-FF5EF517CAD5}" presName="parTx" presStyleLbl="alignNode1" presStyleIdx="2" presStyleCnt="3">
        <dgm:presLayoutVars>
          <dgm:chMax val="0"/>
          <dgm:chPref val="0"/>
          <dgm:bulletEnabled val="1"/>
        </dgm:presLayoutVars>
      </dgm:prSet>
      <dgm:spPr/>
    </dgm:pt>
    <dgm:pt modelId="{675B3145-7E7D-4ED0-942E-5AECAE2A66AA}" type="pres">
      <dgm:prSet presAssocID="{EC47C1A0-E2F5-447C-AEA5-FF5EF517CAD5}" presName="desTx" presStyleLbl="alignAccFollowNode1" presStyleIdx="2" presStyleCnt="3">
        <dgm:presLayoutVars>
          <dgm:bulletEnabled val="1"/>
        </dgm:presLayoutVars>
      </dgm:prSet>
      <dgm:spPr/>
    </dgm:pt>
  </dgm:ptLst>
  <dgm:cxnLst>
    <dgm:cxn modelId="{9DA3FA06-ABB7-4588-AA7B-E6EE9B74FB1B}" type="presOf" srcId="{96E7E7F6-8365-41F6-9DD0-353F40E2E42D}" destId="{675B3145-7E7D-4ED0-942E-5AECAE2A66AA}" srcOrd="0" destOrd="0" presId="urn:microsoft.com/office/officeart/2005/8/layout/hList1"/>
    <dgm:cxn modelId="{6216BA07-1DA2-447E-825B-59255DEC608C}" srcId="{E91B9CF9-164A-495D-A775-1A3FC971E477}" destId="{EC47C1A0-E2F5-447C-AEA5-FF5EF517CAD5}" srcOrd="2" destOrd="0" parTransId="{1CCEB475-661D-4D62-BDAD-EA61F6D922B7}" sibTransId="{914BC982-3B89-434B-A36D-A6AF45FAE9E7}"/>
    <dgm:cxn modelId="{D7FDCF08-4FFD-4BC3-9265-BBE72801842A}" type="presOf" srcId="{5D4A5F9A-5F04-4098-9FAC-959888104F29}" destId="{791AFC33-B6B6-41D0-BF94-5231D0476DA7}" srcOrd="0" destOrd="0" presId="urn:microsoft.com/office/officeart/2005/8/layout/hList1"/>
    <dgm:cxn modelId="{A2F9F908-9270-448E-A4BB-5A57C0DF5668}" srcId="{351865FF-1A82-44C5-A2D3-1C646617F7B6}" destId="{34CBF462-C0D0-47BD-AA75-84A3A18D6DB6}" srcOrd="1" destOrd="0" parTransId="{AE35CB3E-A762-4032-BC90-21B2E6D5203C}" sibTransId="{B88D349F-5872-4272-8949-B011A3979142}"/>
    <dgm:cxn modelId="{89168C13-13E9-4490-927C-5F5B9D0C6C0C}" type="presOf" srcId="{689033FC-434A-4A7F-8A80-F5978099F3A5}" destId="{09F2BDC2-410A-4A64-9EBD-8C12CF148B3E}" srcOrd="0" destOrd="2" presId="urn:microsoft.com/office/officeart/2005/8/layout/hList1"/>
    <dgm:cxn modelId="{D50EFA15-1DB1-4790-9396-CA85E9ED1BEA}" srcId="{351865FF-1A82-44C5-A2D3-1C646617F7B6}" destId="{AFECEF40-9FE9-4EBA-98F3-17519CB7E278}" srcOrd="0" destOrd="0" parTransId="{312419A7-4779-46C4-86DF-B53C7D82C528}" sibTransId="{E5F15A60-6DB3-4E03-A454-BAE8CB2F75C9}"/>
    <dgm:cxn modelId="{4002F317-E0BE-4BCA-BF98-A4298D4A897F}" srcId="{E91B9CF9-164A-495D-A775-1A3FC971E477}" destId="{5D4A5F9A-5F04-4098-9FAC-959888104F29}" srcOrd="1" destOrd="0" parTransId="{FA372C23-6DCA-4542-A8C5-CD9182FE32DC}" sibTransId="{AD267600-1857-4396-A089-7F78A3FB1B84}"/>
    <dgm:cxn modelId="{0F761631-CE30-48B0-91C6-C4A5916DCBA2}" type="presOf" srcId="{EBA983E1-576C-45DD-9FD0-EE30064D9612}" destId="{0F0AC9E2-55E1-49A0-A757-2F3D8D5A2B24}" srcOrd="0" destOrd="0" presId="urn:microsoft.com/office/officeart/2005/8/layout/hList1"/>
    <dgm:cxn modelId="{8CCC1941-3D7D-4125-B7FF-34D66B616B2C}" type="presOf" srcId="{783F0529-D839-4234-B17C-00D3EF276490}" destId="{0F0AC9E2-55E1-49A0-A757-2F3D8D5A2B24}" srcOrd="0" destOrd="3" presId="urn:microsoft.com/office/officeart/2005/8/layout/hList1"/>
    <dgm:cxn modelId="{B1E22E65-24D1-4C01-9167-28975B0EDFA0}" srcId="{5D4A5F9A-5F04-4098-9FAC-959888104F29}" destId="{EBA983E1-576C-45DD-9FD0-EE30064D9612}" srcOrd="0" destOrd="0" parTransId="{4673C728-7AE6-4A68-8F36-D4D679EC7E41}" sibTransId="{25D53744-45DE-41E6-B729-01B3641FBB57}"/>
    <dgm:cxn modelId="{736C8A67-EFE4-4619-ACC4-B12C7F9EDA48}" srcId="{E91B9CF9-164A-495D-A775-1A3FC971E477}" destId="{351865FF-1A82-44C5-A2D3-1C646617F7B6}" srcOrd="0" destOrd="0" parTransId="{4E359D17-B6CC-4C72-A4DA-8D215E227CF7}" sibTransId="{094D80D6-D80C-4C7E-BF00-A21DAA263BF9}"/>
    <dgm:cxn modelId="{4DBF6869-46D7-479D-A0A0-5D745EA328E3}" srcId="{EC47C1A0-E2F5-447C-AEA5-FF5EF517CAD5}" destId="{B120A55A-7573-4351-BCF6-3CDF94FF85B5}" srcOrd="1" destOrd="0" parTransId="{32246631-0691-4131-9B8B-C5892C84E56C}" sibTransId="{212E4D79-D8C1-4DB9-A625-98B821E6133B}"/>
    <dgm:cxn modelId="{7B756F71-590B-4304-93F9-A380A64E73DA}" srcId="{5D4A5F9A-5F04-4098-9FAC-959888104F29}" destId="{82514252-E505-4E4D-89C4-3F36E79845EE}" srcOrd="2" destOrd="0" parTransId="{5DA91226-F61D-49FA-AA17-35D772566694}" sibTransId="{AF448A85-DD05-413F-A7F0-6BCF373A10B1}"/>
    <dgm:cxn modelId="{9AF47C8B-350B-4ADE-8AAE-720DB9F53A75}" type="presOf" srcId="{34CBF462-C0D0-47BD-AA75-84A3A18D6DB6}" destId="{09F2BDC2-410A-4A64-9EBD-8C12CF148B3E}" srcOrd="0" destOrd="1" presId="urn:microsoft.com/office/officeart/2005/8/layout/hList1"/>
    <dgm:cxn modelId="{B5C24A8C-A3F8-434A-A544-5B24F6E26CC0}" srcId="{EC47C1A0-E2F5-447C-AEA5-FF5EF517CAD5}" destId="{96E7E7F6-8365-41F6-9DD0-353F40E2E42D}" srcOrd="0" destOrd="0" parTransId="{7212D029-C757-47B9-9009-0109989B5222}" sibTransId="{86A576D4-AF2D-4B5F-A00E-7841FFFD2643}"/>
    <dgm:cxn modelId="{9C3DA68E-223C-4C3E-A6F5-14812F36F41C}" srcId="{351865FF-1A82-44C5-A2D3-1C646617F7B6}" destId="{689033FC-434A-4A7F-8A80-F5978099F3A5}" srcOrd="2" destOrd="0" parTransId="{97157E81-246B-469B-B1E6-4367E196B195}" sibTransId="{2701E3E4-39C5-4E6C-8B6C-CF5911E5B179}"/>
    <dgm:cxn modelId="{0B63238F-CC3E-4C11-B5A7-8BFF5F917BE4}" type="presOf" srcId="{351865FF-1A82-44C5-A2D3-1C646617F7B6}" destId="{A65F5430-A78A-451C-8793-6601D67425D4}" srcOrd="0" destOrd="0" presId="urn:microsoft.com/office/officeart/2005/8/layout/hList1"/>
    <dgm:cxn modelId="{F29BEFA1-AC68-486C-88D5-FFC1E53DE34D}" srcId="{5D4A5F9A-5F04-4098-9FAC-959888104F29}" destId="{7B8D6100-FCA1-417F-A92B-708FBF647127}" srcOrd="1" destOrd="0" parTransId="{236E8D9D-F1EA-4FFC-94F5-908918609175}" sibTransId="{FB000D58-15ED-4DC5-8853-A27C53DFE3AF}"/>
    <dgm:cxn modelId="{C0FEDEAF-8E1A-457F-BE73-8B806103339D}" type="presOf" srcId="{B120A55A-7573-4351-BCF6-3CDF94FF85B5}" destId="{675B3145-7E7D-4ED0-942E-5AECAE2A66AA}" srcOrd="0" destOrd="1" presId="urn:microsoft.com/office/officeart/2005/8/layout/hList1"/>
    <dgm:cxn modelId="{37BC04B2-1DFF-4C10-8F9D-112A07CB5441}" type="presOf" srcId="{EC47C1A0-E2F5-447C-AEA5-FF5EF517CAD5}" destId="{729D755B-DFBA-4E94-A990-21E129076426}" srcOrd="0" destOrd="0" presId="urn:microsoft.com/office/officeart/2005/8/layout/hList1"/>
    <dgm:cxn modelId="{28D4E9C4-506C-4297-8D7A-B3B7E785FFDD}" type="presOf" srcId="{82514252-E505-4E4D-89C4-3F36E79845EE}" destId="{0F0AC9E2-55E1-49A0-A757-2F3D8D5A2B24}" srcOrd="0" destOrd="2" presId="urn:microsoft.com/office/officeart/2005/8/layout/hList1"/>
    <dgm:cxn modelId="{6C5219CC-359B-4CD0-AE8F-7ECBC8B9D399}" srcId="{5D4A5F9A-5F04-4098-9FAC-959888104F29}" destId="{783F0529-D839-4234-B17C-00D3EF276490}" srcOrd="3" destOrd="0" parTransId="{12A711CC-D1DC-402C-9F78-A0E6C5C4835F}" sibTransId="{CA15983B-350B-4DE6-92DE-06756D6D01E7}"/>
    <dgm:cxn modelId="{F4B544E2-9086-4B1C-B5A8-F376AD0D3EF8}" type="presOf" srcId="{7B8D6100-FCA1-417F-A92B-708FBF647127}" destId="{0F0AC9E2-55E1-49A0-A757-2F3D8D5A2B24}" srcOrd="0" destOrd="1" presId="urn:microsoft.com/office/officeart/2005/8/layout/hList1"/>
    <dgm:cxn modelId="{D15CD6F8-F3A1-40ED-8D3E-D02593F683C2}" type="presOf" srcId="{E91B9CF9-164A-495D-A775-1A3FC971E477}" destId="{A6409002-FF12-476F-8402-B2592C768D55}" srcOrd="0" destOrd="0" presId="urn:microsoft.com/office/officeart/2005/8/layout/hList1"/>
    <dgm:cxn modelId="{24B63EFB-0199-4C52-91F6-37E579E32E8B}" type="presOf" srcId="{AFECEF40-9FE9-4EBA-98F3-17519CB7E278}" destId="{09F2BDC2-410A-4A64-9EBD-8C12CF148B3E}" srcOrd="0" destOrd="0" presId="urn:microsoft.com/office/officeart/2005/8/layout/hList1"/>
    <dgm:cxn modelId="{779AA354-C8B0-49FC-8509-D6EFBECC9CBA}" type="presParOf" srcId="{A6409002-FF12-476F-8402-B2592C768D55}" destId="{30845347-8B22-44A3-BE07-242F6857FE84}" srcOrd="0" destOrd="0" presId="urn:microsoft.com/office/officeart/2005/8/layout/hList1"/>
    <dgm:cxn modelId="{C9D447D0-F83E-460A-8EA8-0B894AA12965}" type="presParOf" srcId="{30845347-8B22-44A3-BE07-242F6857FE84}" destId="{A65F5430-A78A-451C-8793-6601D67425D4}" srcOrd="0" destOrd="0" presId="urn:microsoft.com/office/officeart/2005/8/layout/hList1"/>
    <dgm:cxn modelId="{2922B4F9-0231-4682-8CEE-80249C43031D}" type="presParOf" srcId="{30845347-8B22-44A3-BE07-242F6857FE84}" destId="{09F2BDC2-410A-4A64-9EBD-8C12CF148B3E}" srcOrd="1" destOrd="0" presId="urn:microsoft.com/office/officeart/2005/8/layout/hList1"/>
    <dgm:cxn modelId="{38EB149A-D6DA-48B4-8555-2E4B2E69322D}" type="presParOf" srcId="{A6409002-FF12-476F-8402-B2592C768D55}" destId="{6440F83D-3818-42C2-9015-B71CF0E6E3BE}" srcOrd="1" destOrd="0" presId="urn:microsoft.com/office/officeart/2005/8/layout/hList1"/>
    <dgm:cxn modelId="{6371D0E1-322C-43AF-809D-554AF30D9D59}" type="presParOf" srcId="{A6409002-FF12-476F-8402-B2592C768D55}" destId="{0F0C9623-CE17-46DB-942D-AC6FA18405D0}" srcOrd="2" destOrd="0" presId="urn:microsoft.com/office/officeart/2005/8/layout/hList1"/>
    <dgm:cxn modelId="{D5F36F72-8CC0-4FD7-BF28-F8C884A35CDE}" type="presParOf" srcId="{0F0C9623-CE17-46DB-942D-AC6FA18405D0}" destId="{791AFC33-B6B6-41D0-BF94-5231D0476DA7}" srcOrd="0" destOrd="0" presId="urn:microsoft.com/office/officeart/2005/8/layout/hList1"/>
    <dgm:cxn modelId="{BBB19A5B-01DC-4255-B92A-025EDCB8032C}" type="presParOf" srcId="{0F0C9623-CE17-46DB-942D-AC6FA18405D0}" destId="{0F0AC9E2-55E1-49A0-A757-2F3D8D5A2B24}" srcOrd="1" destOrd="0" presId="urn:microsoft.com/office/officeart/2005/8/layout/hList1"/>
    <dgm:cxn modelId="{34C74EE1-5A7A-40B4-94B2-668AE951A38A}" type="presParOf" srcId="{A6409002-FF12-476F-8402-B2592C768D55}" destId="{E8830181-A19C-47BC-87E4-8461526AB696}" srcOrd="3" destOrd="0" presId="urn:microsoft.com/office/officeart/2005/8/layout/hList1"/>
    <dgm:cxn modelId="{FA31421F-5573-4507-A1DE-C91E55E2393E}" type="presParOf" srcId="{A6409002-FF12-476F-8402-B2592C768D55}" destId="{99684F5A-51DC-4A65-9A76-994DB48E88F6}" srcOrd="4" destOrd="0" presId="urn:microsoft.com/office/officeart/2005/8/layout/hList1"/>
    <dgm:cxn modelId="{E1BA9908-DD1E-4CBD-BA2C-F91E1E711131}" type="presParOf" srcId="{99684F5A-51DC-4A65-9A76-994DB48E88F6}" destId="{729D755B-DFBA-4E94-A990-21E129076426}" srcOrd="0" destOrd="0" presId="urn:microsoft.com/office/officeart/2005/8/layout/hList1"/>
    <dgm:cxn modelId="{EB183F65-8BEE-4F59-9CF9-F2AD5A52A604}" type="presParOf" srcId="{99684F5A-51DC-4A65-9A76-994DB48E88F6}" destId="{675B3145-7E7D-4ED0-942E-5AECAE2A66A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F05AF-F82A-49E7-ACF4-31FE384576EA}">
      <dsp:nvSpPr>
        <dsp:cNvPr id="0" name=""/>
        <dsp:cNvSpPr/>
      </dsp:nvSpPr>
      <dsp:spPr>
        <a:xfrm>
          <a:off x="3286" y="526174"/>
          <a:ext cx="3203971" cy="950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Ethos</a:t>
          </a:r>
        </a:p>
      </dsp:txBody>
      <dsp:txXfrm>
        <a:off x="3286" y="526174"/>
        <a:ext cx="3203971" cy="950400"/>
      </dsp:txXfrm>
    </dsp:sp>
    <dsp:sp modelId="{E4C37E78-D8D0-4069-97D8-5B74527974FB}">
      <dsp:nvSpPr>
        <dsp:cNvPr id="0" name=""/>
        <dsp:cNvSpPr/>
      </dsp:nvSpPr>
      <dsp:spPr>
        <a:xfrm>
          <a:off x="3286" y="1476574"/>
          <a:ext cx="3203971" cy="185699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Who is responsible?</a:t>
          </a:r>
        </a:p>
      </dsp:txBody>
      <dsp:txXfrm>
        <a:off x="3286" y="1476574"/>
        <a:ext cx="3203971" cy="1856992"/>
      </dsp:txXfrm>
    </dsp:sp>
    <dsp:sp modelId="{1B181D49-EC66-4244-9B75-AD93608F784A}">
      <dsp:nvSpPr>
        <dsp:cNvPr id="0" name=""/>
        <dsp:cNvSpPr/>
      </dsp:nvSpPr>
      <dsp:spPr>
        <a:xfrm>
          <a:off x="3655814" y="526174"/>
          <a:ext cx="3203971" cy="950400"/>
        </a:xfrm>
        <a:prstGeom prst="rect">
          <a:avLst/>
        </a:prstGeom>
        <a:solidFill>
          <a:schemeClr val="accent5">
            <a:hueOff val="-1519836"/>
            <a:satOff val="1607"/>
            <a:lumOff val="-295"/>
            <a:alphaOff val="0"/>
          </a:schemeClr>
        </a:solidFill>
        <a:ln w="12700" cap="flat" cmpd="sng" algn="ctr">
          <a:solidFill>
            <a:schemeClr val="accent5">
              <a:hueOff val="-1519836"/>
              <a:satOff val="1607"/>
              <a:lumOff val="-2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Pathos</a:t>
          </a:r>
        </a:p>
      </dsp:txBody>
      <dsp:txXfrm>
        <a:off x="3655814" y="526174"/>
        <a:ext cx="3203971" cy="950400"/>
      </dsp:txXfrm>
    </dsp:sp>
    <dsp:sp modelId="{7EE1C150-6DF2-459A-90A3-2F947981A3C2}">
      <dsp:nvSpPr>
        <dsp:cNvPr id="0" name=""/>
        <dsp:cNvSpPr/>
      </dsp:nvSpPr>
      <dsp:spPr>
        <a:xfrm>
          <a:off x="3655814" y="1476574"/>
          <a:ext cx="3203971" cy="1856992"/>
        </a:xfrm>
        <a:prstGeom prst="rect">
          <a:avLst/>
        </a:prstGeom>
        <a:solidFill>
          <a:schemeClr val="accent5">
            <a:tint val="40000"/>
            <a:alpha val="90000"/>
            <a:hueOff val="-1343620"/>
            <a:satOff val="1280"/>
            <a:lumOff val="-41"/>
            <a:alphaOff val="0"/>
          </a:schemeClr>
        </a:solidFill>
        <a:ln w="12700" cap="flat" cmpd="sng" algn="ctr">
          <a:solidFill>
            <a:schemeClr val="accent5">
              <a:tint val="40000"/>
              <a:alpha val="90000"/>
              <a:hueOff val="-1343620"/>
              <a:satOff val="1280"/>
              <a:lumOff val="-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For whom do we feel empathy?</a:t>
          </a:r>
        </a:p>
      </dsp:txBody>
      <dsp:txXfrm>
        <a:off x="3655814" y="1476574"/>
        <a:ext cx="3203971" cy="1856992"/>
      </dsp:txXfrm>
    </dsp:sp>
    <dsp:sp modelId="{A4D80E63-6D7E-4F87-96D0-BC647E785625}">
      <dsp:nvSpPr>
        <dsp:cNvPr id="0" name=""/>
        <dsp:cNvSpPr/>
      </dsp:nvSpPr>
      <dsp:spPr>
        <a:xfrm>
          <a:off x="7308342" y="526174"/>
          <a:ext cx="3203971" cy="950400"/>
        </a:xfrm>
        <a:prstGeom prst="rect">
          <a:avLst/>
        </a:prstGeom>
        <a:solidFill>
          <a:schemeClr val="accent5">
            <a:hueOff val="-3039673"/>
            <a:satOff val="3213"/>
            <a:lumOff val="-589"/>
            <a:alphaOff val="0"/>
          </a:schemeClr>
        </a:solidFill>
        <a:ln w="12700" cap="flat" cmpd="sng" algn="ctr">
          <a:solidFill>
            <a:schemeClr val="accent5">
              <a:hueOff val="-3039673"/>
              <a:satOff val="3213"/>
              <a:lumOff val="-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Logos</a:t>
          </a:r>
        </a:p>
      </dsp:txBody>
      <dsp:txXfrm>
        <a:off x="7308342" y="526174"/>
        <a:ext cx="3203971" cy="950400"/>
      </dsp:txXfrm>
    </dsp:sp>
    <dsp:sp modelId="{A492FC6E-FE0C-47B7-982A-9A2D379259B5}">
      <dsp:nvSpPr>
        <dsp:cNvPr id="0" name=""/>
        <dsp:cNvSpPr/>
      </dsp:nvSpPr>
      <dsp:spPr>
        <a:xfrm>
          <a:off x="7308342" y="1476574"/>
          <a:ext cx="3203971" cy="1856992"/>
        </a:xfrm>
        <a:prstGeom prst="rect">
          <a:avLst/>
        </a:prstGeom>
        <a:solidFill>
          <a:schemeClr val="accent5">
            <a:tint val="40000"/>
            <a:alpha val="90000"/>
            <a:hueOff val="-2687239"/>
            <a:satOff val="2559"/>
            <a:lumOff val="-82"/>
            <a:alphaOff val="0"/>
          </a:schemeClr>
        </a:solidFill>
        <a:ln w="12700" cap="flat" cmpd="sng" algn="ctr">
          <a:solidFill>
            <a:schemeClr val="accent5">
              <a:tint val="40000"/>
              <a:alpha val="90000"/>
              <a:hueOff val="-2687239"/>
              <a:satOff val="2559"/>
              <a:lumOff val="-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Just the facts</a:t>
          </a:r>
        </a:p>
      </dsp:txBody>
      <dsp:txXfrm>
        <a:off x="7308342" y="1476574"/>
        <a:ext cx="3203971" cy="1856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5430-A78A-451C-8793-6601D67425D4}">
      <dsp:nvSpPr>
        <dsp:cNvPr id="0" name=""/>
        <dsp:cNvSpPr/>
      </dsp:nvSpPr>
      <dsp:spPr>
        <a:xfrm>
          <a:off x="2540" y="1001120"/>
          <a:ext cx="2476500" cy="97063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ETHOS - ETHICAL</a:t>
          </a:r>
        </a:p>
      </dsp:txBody>
      <dsp:txXfrm>
        <a:off x="2540" y="1001120"/>
        <a:ext cx="2476500" cy="970631"/>
      </dsp:txXfrm>
    </dsp:sp>
    <dsp:sp modelId="{09F2BDC2-410A-4A64-9EBD-8C12CF148B3E}">
      <dsp:nvSpPr>
        <dsp:cNvPr id="0" name=""/>
        <dsp:cNvSpPr/>
      </dsp:nvSpPr>
      <dsp:spPr>
        <a:xfrm>
          <a:off x="2540" y="1971751"/>
          <a:ext cx="2476500" cy="24457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People</a:t>
          </a:r>
        </a:p>
        <a:p>
          <a:pPr marL="228600" lvl="1" indent="-228600" algn="l" defTabSz="1200150">
            <a:lnSpc>
              <a:spcPct val="90000"/>
            </a:lnSpc>
            <a:spcBef>
              <a:spcPct val="0"/>
            </a:spcBef>
            <a:spcAft>
              <a:spcPct val="15000"/>
            </a:spcAft>
            <a:buChar char="•"/>
          </a:pPr>
          <a:r>
            <a:rPr lang="en-US" sz="2700" kern="1200" dirty="0"/>
            <a:t>Celebrity</a:t>
          </a:r>
        </a:p>
        <a:p>
          <a:pPr marL="228600" lvl="1" indent="-228600" algn="l" defTabSz="1200150">
            <a:lnSpc>
              <a:spcPct val="90000"/>
            </a:lnSpc>
            <a:spcBef>
              <a:spcPct val="0"/>
            </a:spcBef>
            <a:spcAft>
              <a:spcPct val="15000"/>
            </a:spcAft>
            <a:buChar char="•"/>
          </a:pPr>
          <a:r>
            <a:rPr lang="en-US" sz="2700" kern="1200" dirty="0"/>
            <a:t>Logo</a:t>
          </a:r>
        </a:p>
      </dsp:txBody>
      <dsp:txXfrm>
        <a:off x="2540" y="1971751"/>
        <a:ext cx="2476500" cy="2445795"/>
      </dsp:txXfrm>
    </dsp:sp>
    <dsp:sp modelId="{791AFC33-B6B6-41D0-BF94-5231D0476DA7}">
      <dsp:nvSpPr>
        <dsp:cNvPr id="0" name=""/>
        <dsp:cNvSpPr/>
      </dsp:nvSpPr>
      <dsp:spPr>
        <a:xfrm>
          <a:off x="2825750" y="1001120"/>
          <a:ext cx="2476500" cy="970631"/>
        </a:xfrm>
        <a:prstGeom prst="rect">
          <a:avLst/>
        </a:prstGeom>
        <a:solidFill>
          <a:schemeClr val="accent5">
            <a:hueOff val="-1519836"/>
            <a:satOff val="1607"/>
            <a:lumOff val="-295"/>
            <a:alphaOff val="0"/>
          </a:schemeClr>
        </a:solidFill>
        <a:ln w="12700" cap="flat" cmpd="sng" algn="ctr">
          <a:solidFill>
            <a:schemeClr val="accent5">
              <a:hueOff val="-1519836"/>
              <a:satOff val="1607"/>
              <a:lumOff val="-2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PATHOS - PATHETIC</a:t>
          </a:r>
        </a:p>
      </dsp:txBody>
      <dsp:txXfrm>
        <a:off x="2825750" y="1001120"/>
        <a:ext cx="2476500" cy="970631"/>
      </dsp:txXfrm>
    </dsp:sp>
    <dsp:sp modelId="{0F0AC9E2-55E1-49A0-A757-2F3D8D5A2B24}">
      <dsp:nvSpPr>
        <dsp:cNvPr id="0" name=""/>
        <dsp:cNvSpPr/>
      </dsp:nvSpPr>
      <dsp:spPr>
        <a:xfrm>
          <a:off x="2825750" y="1971751"/>
          <a:ext cx="2476500" cy="2445795"/>
        </a:xfrm>
        <a:prstGeom prst="rect">
          <a:avLst/>
        </a:prstGeom>
        <a:solidFill>
          <a:schemeClr val="accent5">
            <a:tint val="40000"/>
            <a:alpha val="90000"/>
            <a:hueOff val="-1343620"/>
            <a:satOff val="1280"/>
            <a:lumOff val="-41"/>
            <a:alphaOff val="0"/>
          </a:schemeClr>
        </a:solidFill>
        <a:ln w="12700" cap="flat" cmpd="sng" algn="ctr">
          <a:solidFill>
            <a:schemeClr val="accent5">
              <a:tint val="40000"/>
              <a:alpha val="90000"/>
              <a:hueOff val="-1343620"/>
              <a:satOff val="1280"/>
              <a:lumOff val="-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Emotions?</a:t>
          </a:r>
        </a:p>
        <a:p>
          <a:pPr marL="228600" lvl="1" indent="-228600" algn="l" defTabSz="1200150">
            <a:lnSpc>
              <a:spcPct val="90000"/>
            </a:lnSpc>
            <a:spcBef>
              <a:spcPct val="0"/>
            </a:spcBef>
            <a:spcAft>
              <a:spcPct val="15000"/>
            </a:spcAft>
            <a:buChar char="•"/>
          </a:pPr>
          <a:r>
            <a:rPr lang="en-US" sz="2700" kern="1200" dirty="0"/>
            <a:t>Music and Sound</a:t>
          </a:r>
        </a:p>
        <a:p>
          <a:pPr marL="228600" lvl="1" indent="-228600" algn="l" defTabSz="1200150">
            <a:lnSpc>
              <a:spcPct val="90000"/>
            </a:lnSpc>
            <a:spcBef>
              <a:spcPct val="0"/>
            </a:spcBef>
            <a:spcAft>
              <a:spcPct val="15000"/>
            </a:spcAft>
            <a:buChar char="•"/>
          </a:pPr>
          <a:r>
            <a:rPr lang="en-US" sz="2700" kern="1200" dirty="0"/>
            <a:t>Colors</a:t>
          </a:r>
        </a:p>
        <a:p>
          <a:pPr marL="228600" lvl="1" indent="-228600" algn="l" defTabSz="1200150">
            <a:lnSpc>
              <a:spcPct val="90000"/>
            </a:lnSpc>
            <a:spcBef>
              <a:spcPct val="0"/>
            </a:spcBef>
            <a:spcAft>
              <a:spcPct val="15000"/>
            </a:spcAft>
            <a:buChar char="•"/>
          </a:pPr>
          <a:r>
            <a:rPr lang="en-US" sz="2700" kern="1200" dirty="0"/>
            <a:t>Set / Cast</a:t>
          </a:r>
        </a:p>
      </dsp:txBody>
      <dsp:txXfrm>
        <a:off x="2825750" y="1971751"/>
        <a:ext cx="2476500" cy="2445795"/>
      </dsp:txXfrm>
    </dsp:sp>
    <dsp:sp modelId="{729D755B-DFBA-4E94-A990-21E129076426}">
      <dsp:nvSpPr>
        <dsp:cNvPr id="0" name=""/>
        <dsp:cNvSpPr/>
      </dsp:nvSpPr>
      <dsp:spPr>
        <a:xfrm>
          <a:off x="5648960" y="1001120"/>
          <a:ext cx="2476500" cy="970631"/>
        </a:xfrm>
        <a:prstGeom prst="rect">
          <a:avLst/>
        </a:prstGeom>
        <a:solidFill>
          <a:schemeClr val="accent5">
            <a:hueOff val="-3039673"/>
            <a:satOff val="3213"/>
            <a:lumOff val="-589"/>
            <a:alphaOff val="0"/>
          </a:schemeClr>
        </a:solidFill>
        <a:ln w="12700" cap="flat" cmpd="sng" algn="ctr">
          <a:solidFill>
            <a:schemeClr val="accent5">
              <a:hueOff val="-3039673"/>
              <a:satOff val="3213"/>
              <a:lumOff val="-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LOGOS - LOGIC</a:t>
          </a:r>
        </a:p>
      </dsp:txBody>
      <dsp:txXfrm>
        <a:off x="5648960" y="1001120"/>
        <a:ext cx="2476500" cy="970631"/>
      </dsp:txXfrm>
    </dsp:sp>
    <dsp:sp modelId="{675B3145-7E7D-4ED0-942E-5AECAE2A66AA}">
      <dsp:nvSpPr>
        <dsp:cNvPr id="0" name=""/>
        <dsp:cNvSpPr/>
      </dsp:nvSpPr>
      <dsp:spPr>
        <a:xfrm>
          <a:off x="5648960" y="1971751"/>
          <a:ext cx="2476500" cy="2445795"/>
        </a:xfrm>
        <a:prstGeom prst="rect">
          <a:avLst/>
        </a:prstGeom>
        <a:solidFill>
          <a:schemeClr val="accent5">
            <a:tint val="40000"/>
            <a:alpha val="90000"/>
            <a:hueOff val="-2687239"/>
            <a:satOff val="2559"/>
            <a:lumOff val="-82"/>
            <a:alphaOff val="0"/>
          </a:schemeClr>
        </a:solidFill>
        <a:ln w="12700" cap="flat" cmpd="sng" algn="ctr">
          <a:solidFill>
            <a:schemeClr val="accent5">
              <a:tint val="40000"/>
              <a:alpha val="90000"/>
              <a:hueOff val="-2687239"/>
              <a:satOff val="2559"/>
              <a:lumOff val="-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Info about the product</a:t>
          </a:r>
        </a:p>
        <a:p>
          <a:pPr marL="228600" lvl="1" indent="-228600" algn="l" defTabSz="1200150">
            <a:lnSpc>
              <a:spcPct val="90000"/>
            </a:lnSpc>
            <a:spcBef>
              <a:spcPct val="0"/>
            </a:spcBef>
            <a:spcAft>
              <a:spcPct val="15000"/>
            </a:spcAft>
            <a:buChar char="•"/>
          </a:pPr>
          <a:r>
            <a:rPr lang="en-US" sz="2700" kern="1200" dirty="0"/>
            <a:t>Logo</a:t>
          </a:r>
        </a:p>
      </dsp:txBody>
      <dsp:txXfrm>
        <a:off x="5648960" y="1971751"/>
        <a:ext cx="2476500" cy="244579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9/22/2021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390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78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7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9/22/2021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23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07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93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9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52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1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1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9/22/2021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56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9/22/2021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11906162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8A656C-0806-4677-A38B-DA5DF0F3C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Video 3">
            <a:extLst>
              <a:ext uri="{FF2B5EF4-FFF2-40B4-BE49-F238E27FC236}">
                <a16:creationId xmlns:a16="http://schemas.microsoft.com/office/drawing/2014/main" id="{2D767F35-6D21-4941-BF0D-3E37C33A45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20" y="10"/>
            <a:ext cx="12191980" cy="6857990"/>
          </a:xfrm>
          <a:prstGeom prst="rect">
            <a:avLst/>
          </a:prstGeom>
        </p:spPr>
      </p:pic>
      <p:sp>
        <p:nvSpPr>
          <p:cNvPr id="11" name="Rectangle: Rounded Corners 10">
            <a:extLst>
              <a:ext uri="{FF2B5EF4-FFF2-40B4-BE49-F238E27FC236}">
                <a16:creationId xmlns:a16="http://schemas.microsoft.com/office/drawing/2014/main" id="{9BEF8C6D-8BB3-473A-9607-D7381CC5C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3859952" cy="5215839"/>
          </a:xfrm>
          <a:prstGeom prst="roundRect">
            <a:avLst>
              <a:gd name="adj" fmla="val 2654"/>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EE3BD6-0A94-493B-AD17-5B205A9B1B46}"/>
              </a:ext>
            </a:extLst>
          </p:cNvPr>
          <p:cNvSpPr>
            <a:spLocks noGrp="1"/>
          </p:cNvSpPr>
          <p:nvPr>
            <p:ph type="ctrTitle"/>
          </p:nvPr>
        </p:nvSpPr>
        <p:spPr>
          <a:xfrm>
            <a:off x="826219" y="795509"/>
            <a:ext cx="3507023" cy="3011340"/>
          </a:xfrm>
        </p:spPr>
        <p:txBody>
          <a:bodyPr>
            <a:normAutofit/>
          </a:bodyPr>
          <a:lstStyle/>
          <a:p>
            <a:r>
              <a:rPr lang="en-US" sz="5000"/>
              <a:t>Changing Minds</a:t>
            </a:r>
          </a:p>
        </p:txBody>
      </p:sp>
      <p:sp>
        <p:nvSpPr>
          <p:cNvPr id="3" name="Subtitle 2">
            <a:extLst>
              <a:ext uri="{FF2B5EF4-FFF2-40B4-BE49-F238E27FC236}">
                <a16:creationId xmlns:a16="http://schemas.microsoft.com/office/drawing/2014/main" id="{9A9D8AB4-9DD2-4853-8860-6876CC923428}"/>
              </a:ext>
            </a:extLst>
          </p:cNvPr>
          <p:cNvSpPr>
            <a:spLocks noGrp="1"/>
          </p:cNvSpPr>
          <p:nvPr>
            <p:ph type="subTitle" idx="1"/>
          </p:nvPr>
        </p:nvSpPr>
        <p:spPr>
          <a:xfrm>
            <a:off x="826219" y="3898924"/>
            <a:ext cx="3507023" cy="1777878"/>
          </a:xfrm>
        </p:spPr>
        <p:txBody>
          <a:bodyPr>
            <a:normAutofit/>
          </a:bodyPr>
          <a:lstStyle/>
          <a:p>
            <a:r>
              <a:rPr lang="en-US" dirty="0"/>
              <a:t>Using the Rhetorical Appeals in Persuasive Arguments</a:t>
            </a:r>
          </a:p>
        </p:txBody>
      </p:sp>
      <p:sp>
        <p:nvSpPr>
          <p:cNvPr id="13" name="Arc 12">
            <a:extLst>
              <a:ext uri="{FF2B5EF4-FFF2-40B4-BE49-F238E27FC236}">
                <a16:creationId xmlns:a16="http://schemas.microsoft.com/office/drawing/2014/main" id="{AE9ADF75-5F35-4ED5-BCC5-F91FC616F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6218" y="830591"/>
            <a:ext cx="2987899" cy="2987899"/>
          </a:xfrm>
          <a:prstGeom prst="arc">
            <a:avLst>
              <a:gd name="adj1" fmla="val 16200000"/>
              <a:gd name="adj2" fmla="val 114657"/>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5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C727-9448-4D9A-9933-45BE5CC3B1BD}"/>
              </a:ext>
            </a:extLst>
          </p:cNvPr>
          <p:cNvSpPr>
            <a:spLocks noGrp="1"/>
          </p:cNvSpPr>
          <p:nvPr>
            <p:ph type="title"/>
          </p:nvPr>
        </p:nvSpPr>
        <p:spPr/>
        <p:txBody>
          <a:bodyPr/>
          <a:lstStyle/>
          <a:p>
            <a:r>
              <a:rPr lang="en-US" dirty="0"/>
              <a:t>The Rhetorical Triangle and 4 Appeals</a:t>
            </a:r>
          </a:p>
        </p:txBody>
      </p:sp>
      <p:sp>
        <p:nvSpPr>
          <p:cNvPr id="18" name="Content Placeholder 17">
            <a:extLst>
              <a:ext uri="{FF2B5EF4-FFF2-40B4-BE49-F238E27FC236}">
                <a16:creationId xmlns:a16="http://schemas.microsoft.com/office/drawing/2014/main" id="{06E14186-1B98-48F3-A96E-44DF068CDF3B}"/>
              </a:ext>
            </a:extLst>
          </p:cNvPr>
          <p:cNvSpPr>
            <a:spLocks noGrp="1"/>
          </p:cNvSpPr>
          <p:nvPr>
            <p:ph idx="1"/>
          </p:nvPr>
        </p:nvSpPr>
        <p:spPr>
          <a:xfrm>
            <a:off x="1894114" y="1825625"/>
            <a:ext cx="9459686" cy="3859742"/>
          </a:xfrm>
        </p:spPr>
        <p:txBody>
          <a:bodyPr/>
          <a:lstStyle/>
          <a:p>
            <a:r>
              <a:rPr lang="en-US" dirty="0"/>
              <a:t>ETHOS</a:t>
            </a:r>
          </a:p>
          <a:p>
            <a:r>
              <a:rPr lang="en-US" dirty="0"/>
              <a:t>PATHOS</a:t>
            </a:r>
          </a:p>
          <a:p>
            <a:r>
              <a:rPr lang="en-US" dirty="0"/>
              <a:t>LOGOS</a:t>
            </a:r>
          </a:p>
          <a:p>
            <a:r>
              <a:rPr lang="en-US" dirty="0"/>
              <a:t>KAIROS</a:t>
            </a:r>
          </a:p>
        </p:txBody>
      </p:sp>
      <p:pic>
        <p:nvPicPr>
          <p:cNvPr id="20" name="Picture 19" descr="Diagram&#10;&#10;Description automatically generated">
            <a:extLst>
              <a:ext uri="{FF2B5EF4-FFF2-40B4-BE49-F238E27FC236}">
                <a16:creationId xmlns:a16="http://schemas.microsoft.com/office/drawing/2014/main" id="{E56056AB-C76B-4973-8280-B93467835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153" y="1690688"/>
            <a:ext cx="5634775" cy="4687257"/>
          </a:xfrm>
          <a:prstGeom prst="rect">
            <a:avLst/>
          </a:prstGeom>
        </p:spPr>
      </p:pic>
    </p:spTree>
    <p:extLst>
      <p:ext uri="{BB962C8B-B14F-4D97-AF65-F5344CB8AC3E}">
        <p14:creationId xmlns:p14="http://schemas.microsoft.com/office/powerpoint/2010/main" val="282872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5522B3-E2D4-4996-B0C1-FE7CE462962E}"/>
              </a:ext>
            </a:extLst>
          </p:cNvPr>
          <p:cNvSpPr>
            <a:spLocks noGrp="1"/>
          </p:cNvSpPr>
          <p:nvPr>
            <p:ph type="title"/>
          </p:nvPr>
        </p:nvSpPr>
        <p:spPr>
          <a:xfrm>
            <a:off x="3315031" y="1380754"/>
            <a:ext cx="5561938" cy="2513516"/>
          </a:xfrm>
        </p:spPr>
        <p:txBody>
          <a:bodyPr vert="horz" lIns="91440" tIns="45720" rIns="91440" bIns="45720" rtlCol="0" anchor="b">
            <a:normAutofit fontScale="90000"/>
          </a:bodyPr>
          <a:lstStyle/>
          <a:p>
            <a:pPr algn="ctr"/>
            <a:r>
              <a:rPr lang="en-US" sz="6000" kern="1200" dirty="0">
                <a:solidFill>
                  <a:schemeClr val="tx1"/>
                </a:solidFill>
                <a:latin typeface="+mj-lt"/>
                <a:ea typeface="+mj-ea"/>
                <a:cs typeface="+mj-cs"/>
              </a:rPr>
              <a:t>The McDonalds Hot Coffee Lawsuit</a:t>
            </a:r>
          </a:p>
        </p:txBody>
      </p:sp>
      <p:sp>
        <p:nvSpPr>
          <p:cNvPr id="20" name="Arc 1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2">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585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470498-03D2-46C4-A373-5DA963B51B15}"/>
              </a:ext>
            </a:extLst>
          </p:cNvPr>
          <p:cNvSpPr>
            <a:spLocks noGrp="1"/>
          </p:cNvSpPr>
          <p:nvPr>
            <p:ph type="title"/>
          </p:nvPr>
        </p:nvSpPr>
        <p:spPr>
          <a:xfrm>
            <a:off x="838200" y="365125"/>
            <a:ext cx="10515600" cy="1325563"/>
          </a:xfrm>
        </p:spPr>
        <p:txBody>
          <a:bodyPr>
            <a:normAutofit/>
          </a:bodyPr>
          <a:lstStyle/>
          <a:p>
            <a:pPr algn="ctr"/>
            <a:r>
              <a:rPr lang="en-US" dirty="0"/>
              <a:t>Using the Appeals</a:t>
            </a:r>
            <a:endParaRPr lang="en-US"/>
          </a:p>
        </p:txBody>
      </p:sp>
      <p:graphicFrame>
        <p:nvGraphicFramePr>
          <p:cNvPr id="5" name="Content Placeholder 2">
            <a:extLst>
              <a:ext uri="{FF2B5EF4-FFF2-40B4-BE49-F238E27FC236}">
                <a16:creationId xmlns:a16="http://schemas.microsoft.com/office/drawing/2014/main" id="{3C016F6F-B39D-4C97-8312-55C5DE3FBB40}"/>
              </a:ext>
            </a:extLst>
          </p:cNvPr>
          <p:cNvGraphicFramePr>
            <a:graphicFrameLocks noGrp="1"/>
          </p:cNvGraphicFramePr>
          <p:nvPr>
            <p:ph idx="1"/>
            <p:extLst>
              <p:ext uri="{D42A27DB-BD31-4B8C-83A1-F6EECF244321}">
                <p14:modId xmlns:p14="http://schemas.microsoft.com/office/powerpoint/2010/main" val="2362252583"/>
              </p:ext>
            </p:extLst>
          </p:nvPr>
        </p:nvGraphicFramePr>
        <p:xfrm>
          <a:off x="838200" y="1825625"/>
          <a:ext cx="10515600" cy="3859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8232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B8E4719-001E-481F-A1F3-669807BAC7D7}"/>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686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FD2885-92FD-46FD-B64C-77515AD9DB74}"/>
              </a:ext>
            </a:extLst>
          </p:cNvPr>
          <p:cNvSpPr>
            <a:spLocks noGrp="1"/>
          </p:cNvSpPr>
          <p:nvPr>
            <p:ph sz="half" idx="2"/>
          </p:nvPr>
        </p:nvSpPr>
        <p:spPr>
          <a:xfrm>
            <a:off x="5134062" y="763398"/>
            <a:ext cx="6467912" cy="5413565"/>
          </a:xfrm>
        </p:spPr>
        <p:txBody>
          <a:bodyPr>
            <a:normAutofit fontScale="70000" lnSpcReduction="20000"/>
          </a:bodyPr>
          <a:lstStyle/>
          <a:p>
            <a:pPr marL="0" indent="0">
              <a:lnSpc>
                <a:spcPct val="120000"/>
              </a:lnSpc>
              <a:buNone/>
            </a:pPr>
            <a:r>
              <a:rPr lang="en-US" b="0" i="0" dirty="0">
                <a:solidFill>
                  <a:srgbClr val="666666"/>
                </a:solidFill>
                <a:effectLst/>
                <a:latin typeface="Lato" panose="020F0502020204030203" pitchFamily="34" charset="0"/>
              </a:rPr>
              <a:t>This advertisement for Chef Boyardee employs some of the rhetorical devices.  It presents the notion of ethos through the fact that the child obviously enjoys eating the food.  Children are generally thought to be picky eaters, a commonplace worth mentioning.  The little boy’s smile proves that Chef Boyardee is delicious, and that it’s a favorite among children, in addition to being cheap.  It also presents ethos through the small lettering in the bottom right hand corner.  It reads, “Found in Mom’s Basement”.  Another common belief is that a mother’s cooking is the best cooking.  Because they are making it seem as though mother’s have given their endorsement to this product, they are justifying their credibility as a food brand.  The smile can also be considered a work of pathos; who doesn’t like to see a child smiling? It plays on the emotions of the viewers.</a:t>
            </a:r>
            <a:endParaRPr lang="en-US" dirty="0"/>
          </a:p>
        </p:txBody>
      </p:sp>
      <p:pic>
        <p:nvPicPr>
          <p:cNvPr id="1026" name="Picture 2" descr="6a00d83451ccbc69e20105357fee5c970c-800wi">
            <a:extLst>
              <a:ext uri="{FF2B5EF4-FFF2-40B4-BE49-F238E27FC236}">
                <a16:creationId xmlns:a16="http://schemas.microsoft.com/office/drawing/2014/main" id="{36C799CB-9B25-4365-BEFD-AD3A693134D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99063" y="702930"/>
            <a:ext cx="3671888" cy="522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49897"/>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168</TotalTime>
  <Words>232</Words>
  <Application>Microsoft Office PowerPoint</Application>
  <PresentationFormat>Widescreen</PresentationFormat>
  <Paragraphs>28</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Avenir Next LT Pro</vt:lpstr>
      <vt:lpstr>Calibri</vt:lpstr>
      <vt:lpstr>Lato</vt:lpstr>
      <vt:lpstr>Tw Cen MT</vt:lpstr>
      <vt:lpstr>ShapesVTI</vt:lpstr>
      <vt:lpstr>Changing Minds</vt:lpstr>
      <vt:lpstr>The Rhetorical Triangle and 4 Appeals</vt:lpstr>
      <vt:lpstr>The McDonalds Hot Coffee Lawsuit</vt:lpstr>
      <vt:lpstr>Using the Appeals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Minds</dc:title>
  <dc:creator>Kirsten Holt</dc:creator>
  <cp:lastModifiedBy>Kirsten Holt</cp:lastModifiedBy>
  <cp:revision>5</cp:revision>
  <dcterms:created xsi:type="dcterms:W3CDTF">2021-04-06T13:39:02Z</dcterms:created>
  <dcterms:modified xsi:type="dcterms:W3CDTF">2021-09-22T13:53:40Z</dcterms:modified>
</cp:coreProperties>
</file>